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27/07/15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 descr="Screen Shot 2015-07-19 at 5.51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2" y="1468098"/>
            <a:ext cx="9147531" cy="5389902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55480"/>
            <a:ext cx="2147298" cy="2941472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1694</TotalTime>
  <Words>21</Words>
  <Application>Microsoft Macintosh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Pray for Lawrence this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46</cp:revision>
  <dcterms:created xsi:type="dcterms:W3CDTF">2014-03-23T21:36:37Z</dcterms:created>
  <dcterms:modified xsi:type="dcterms:W3CDTF">2015-07-26T23:09:44Z</dcterms:modified>
</cp:coreProperties>
</file>